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media/image9.jpeg" ContentType="image/jpeg"/>
  <Override PartName="/ppt/media/image1.jpeg" ContentType="image/jpeg"/>
  <Override PartName="/ppt/media/image2.png" ContentType="image/png"/>
  <Override PartName="/ppt/media/image3.jpeg" ContentType="image/jpeg"/>
  <Override PartName="/ppt/media/image4.png" ContentType="image/png"/>
  <Override PartName="/ppt/media/image5.jpeg" ContentType="image/jpeg"/>
  <Override PartName="/ppt/media/image6.png" ContentType="image/png"/>
  <Override PartName="/ppt/media/image7.jpeg" ContentType="image/jpeg"/>
  <Override PartName="/ppt/media/image8.png" ContentType="image/png"/>
  <Override PartName="/ppt/media/image10.png" ContentType="image/png"/>
  <Override PartName="/ppt/media/image11.jpeg" ContentType="image/jpeg"/>
  <Override PartName="/ppt/media/image12.jpeg" ContentType="image/jpeg"/>
  <Override PartName="/ppt/media/image13.png" ContentType="image/png"/>
  <Override PartName="/ppt/media/image14.jpeg" ContentType="image/jpeg"/>
  <Override PartName="/ppt/media/image15.png" ContentType="image/png"/>
  <Override PartName="/ppt/media/image16.jpeg" ContentType="image/jpeg"/>
  <Override PartName="/ppt/media/image17.jpeg" ContentType="image/jpeg"/>
  <Override PartName="/ppt/media/image18.png" ContentType="image/png"/>
  <Override PartName="/ppt/media/image22.png" ContentType="image/png"/>
  <Override PartName="/ppt/media/image19.jpeg" ContentType="image/jpeg"/>
  <Override PartName="/ppt/media/image20.png" ContentType="image/png"/>
  <Override PartName="/ppt/media/image2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
</Relationships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76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76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76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76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76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76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76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311760" y="1341000"/>
            <a:ext cx="8519760" cy="3983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76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76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76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76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image" Target="../media/image11.jpeg"/><Relationship Id="rId4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png"/><Relationship Id="rId3" Type="http://schemas.openxmlformats.org/officeDocument/2006/relationships/image" Target="../media/image16.jpeg"/><Relationship Id="rId4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png"/><Relationship Id="rId3" Type="http://schemas.openxmlformats.org/officeDocument/2006/relationships/image" Target="../media/image21.jpeg"/><Relationship Id="rId4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54;p13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39" name="Google Shape;55;p13" descr="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sp>
        <p:nvSpPr>
          <p:cNvPr id="40" name="CustomShape 1"/>
          <p:cNvSpPr/>
          <p:nvPr/>
        </p:nvSpPr>
        <p:spPr>
          <a:xfrm>
            <a:off x="3919680" y="532800"/>
            <a:ext cx="1303920" cy="80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Trebuchet MS"/>
                <a:ea typeface="Trebuchet MS"/>
              </a:rPr>
              <a:t>TITLE: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1" name="CustomShape 2"/>
          <p:cNvSpPr/>
          <p:nvPr/>
        </p:nvSpPr>
        <p:spPr>
          <a:xfrm>
            <a:off x="3210480" y="1025640"/>
            <a:ext cx="2722680" cy="57816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  <a:ea typeface="Trebuchet MS"/>
              </a:rPr>
              <a:t>Operating System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" name="CustomShape 3"/>
          <p:cNvSpPr/>
          <p:nvPr/>
        </p:nvSpPr>
        <p:spPr>
          <a:xfrm>
            <a:off x="3919680" y="3370320"/>
            <a:ext cx="1303920" cy="80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By: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" name="CustomShape 4"/>
          <p:cNvSpPr/>
          <p:nvPr/>
        </p:nvSpPr>
        <p:spPr>
          <a:xfrm>
            <a:off x="2893320" y="4297680"/>
            <a:ext cx="3357360" cy="38916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Trebuchet MS"/>
                <a:ea typeface="Trebuchet MS"/>
              </a:rPr>
              <a:t>Syed Mustafa Ahmed   -   BCS183102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125;p22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sp>
        <p:nvSpPr>
          <p:cNvPr id="74" name="CustomShape 1"/>
          <p:cNvSpPr/>
          <p:nvPr/>
        </p:nvSpPr>
        <p:spPr>
          <a:xfrm>
            <a:off x="3210480" y="1183320"/>
            <a:ext cx="2722680" cy="57276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Trebuchet MS"/>
                <a:ea typeface="Trebuchet MS"/>
              </a:rPr>
              <a:t>THANKYOU!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2893320" y="2632680"/>
            <a:ext cx="3357360" cy="80316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+</a:t>
            </a:r>
            <a:br/>
            <a:r>
              <a:rPr b="1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Questions &amp; Answers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CustomShape 3"/>
          <p:cNvSpPr/>
          <p:nvPr/>
        </p:nvSpPr>
        <p:spPr>
          <a:xfrm>
            <a:off x="2893320" y="2144160"/>
            <a:ext cx="3357360" cy="40032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Trebuchet MS"/>
                <a:ea typeface="Trebuchet MS"/>
              </a:rPr>
              <a:t>Demo Time ...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64;p14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45" name="Google Shape;65;p14" descr="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sp>
        <p:nvSpPr>
          <p:cNvPr id="46" name="CustomShape 1"/>
          <p:cNvSpPr/>
          <p:nvPr/>
        </p:nvSpPr>
        <p:spPr>
          <a:xfrm>
            <a:off x="478440" y="492840"/>
            <a:ext cx="1107360" cy="57816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  <a:ea typeface="Trebuchet MS"/>
              </a:rPr>
              <a:t>Goals: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850680" y="1316880"/>
            <a:ext cx="7773840" cy="327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To somewhat “Emulate” an early Operating System e.g MSDos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Create Classes that Mimic the structure of an actual OS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Impliment Functions similar to Legacy Operating Systems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Achieve these goals using concepts of OOP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72;p15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49" name="Google Shape;73;p15" descr="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sp>
        <p:nvSpPr>
          <p:cNvPr id="50" name="CustomShape 1"/>
          <p:cNvSpPr/>
          <p:nvPr/>
        </p:nvSpPr>
        <p:spPr>
          <a:xfrm>
            <a:off x="478440" y="492840"/>
            <a:ext cx="2093040" cy="57816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  <a:ea typeface="Trebuchet MS"/>
              </a:rPr>
              <a:t>Functionality: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850680" y="1316880"/>
            <a:ext cx="7773840" cy="327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Command line input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Directory change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File Handling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i.e : File creation, editing, display and deletion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Commands bound to OS for system state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One-step Basic Mathematical Calculations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Login Screen &amp; Security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Encryption of Data e.g : Username &amp; Password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Proper File Structures (similar to actual OS)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Example of Multimedia playback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00000"/>
              </a:lnSpc>
              <a:buClr>
                <a:srgbClr val="000000"/>
              </a:buClr>
              <a:buFont typeface="Trebuchet MS"/>
              <a:buChar char="●"/>
            </a:pPr>
            <a:r>
              <a:rPr b="0" lang="en-US" sz="1800" spc="-1" strike="noStrike">
                <a:solidFill>
                  <a:srgbClr val="000000"/>
                </a:solidFill>
                <a:latin typeface="Trebuchet MS"/>
                <a:ea typeface="Trebuchet MS"/>
              </a:rPr>
              <a:t>Public release, Direct .exe run and iso file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95;p18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53" name="Google Shape;96;p18" descr="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sp>
        <p:nvSpPr>
          <p:cNvPr id="54" name="CustomShape 1"/>
          <p:cNvSpPr/>
          <p:nvPr/>
        </p:nvSpPr>
        <p:spPr>
          <a:xfrm>
            <a:off x="3210480" y="1836000"/>
            <a:ext cx="2722680" cy="80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Trebuchet MS"/>
                <a:ea typeface="Trebuchet MS"/>
              </a:rPr>
              <a:t>SECTIONS: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CustomShape 2"/>
          <p:cNvSpPr/>
          <p:nvPr/>
        </p:nvSpPr>
        <p:spPr>
          <a:xfrm>
            <a:off x="3210480" y="2328840"/>
            <a:ext cx="2722680" cy="57816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  <a:ea typeface="Trebuchet MS"/>
              </a:rPr>
              <a:t>Operating System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103;p19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57" name="Google Shape;104;p19" descr="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58" name="Google Shape;105;p19" descr=""/>
          <p:cNvPicPr/>
          <p:nvPr/>
        </p:nvPicPr>
        <p:blipFill>
          <a:blip r:embed="rId3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80;p16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60" name="Google Shape;81;p16" descr="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sp>
        <p:nvSpPr>
          <p:cNvPr id="61" name="CustomShape 1"/>
          <p:cNvSpPr/>
          <p:nvPr/>
        </p:nvSpPr>
        <p:spPr>
          <a:xfrm>
            <a:off x="3210480" y="1836000"/>
            <a:ext cx="2722680" cy="80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Trebuchet MS"/>
                <a:ea typeface="Trebuchet MS"/>
              </a:rPr>
              <a:t>CLASS DIAGRAM: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2" name="CustomShape 2"/>
          <p:cNvSpPr/>
          <p:nvPr/>
        </p:nvSpPr>
        <p:spPr>
          <a:xfrm>
            <a:off x="3210480" y="2328840"/>
            <a:ext cx="2722680" cy="57816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  <a:ea typeface="Trebuchet MS"/>
              </a:rPr>
              <a:t>Operating System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88;p17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64" name="Google Shape;89;p17" descr="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65" name="" descr=""/>
          <p:cNvPicPr/>
          <p:nvPr/>
        </p:nvPicPr>
        <p:blipFill>
          <a:blip r:embed="rId3"/>
          <a:stretch/>
        </p:blipFill>
        <p:spPr>
          <a:xfrm>
            <a:off x="80280" y="172800"/>
            <a:ext cx="9063000" cy="4764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110;p20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67" name="Google Shape;111;p20" descr="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sp>
        <p:nvSpPr>
          <p:cNvPr id="68" name="CustomShape 1"/>
          <p:cNvSpPr/>
          <p:nvPr/>
        </p:nvSpPr>
        <p:spPr>
          <a:xfrm>
            <a:off x="3210480" y="1836000"/>
            <a:ext cx="2722680" cy="80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Trebuchet MS"/>
                <a:ea typeface="Trebuchet MS"/>
              </a:rPr>
              <a:t>FLOW: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9" name="CustomShape 2"/>
          <p:cNvSpPr/>
          <p:nvPr/>
        </p:nvSpPr>
        <p:spPr>
          <a:xfrm>
            <a:off x="3210480" y="2328840"/>
            <a:ext cx="2722680" cy="57816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  <a:ea typeface="Trebuchet MS"/>
              </a:rPr>
              <a:t>Operating System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118;p21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71" name="Google Shape;119;p21" descr=""/>
          <p:cNvPicPr/>
          <p:nvPr/>
        </p:nvPicPr>
        <p:blipFill>
          <a:blip r:embed="rId2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  <p:pic>
        <p:nvPicPr>
          <p:cNvPr id="72" name="Google Shape;120;p21" descr=""/>
          <p:cNvPicPr/>
          <p:nvPr/>
        </p:nvPicPr>
        <p:blipFill>
          <a:blip r:embed="rId3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Application>LibreOffice/6.2.4.2$Windows_X86_64 LibreOffice_project/2412653d852ce75f65fbfa83fb7e7b669a126d64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2019-08-29T11:42:03Z</dcterms:modified>
  <cp:revision>3</cp:revision>
  <dc:subject/>
  <dc:title/>
</cp:coreProperties>
</file>